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notesMaster" Target="notesMasters/notesMaster1.xml" /><Relationship Id="rId18" Type="http://schemas.openxmlformats.org/officeDocument/2006/relationships/viewProps" Target="viewProps.xml" /><Relationship Id="rId17" Type="http://schemas.openxmlformats.org/officeDocument/2006/relationships/presProps" Target="presProps.xml" /><Relationship Id="rId1" Type="http://schemas.openxmlformats.org/officeDocument/2006/relationships/slideMaster" Target="slideMasters/slideMaster1.xml" /><Relationship Id="rId20" Type="http://schemas.openxmlformats.org/officeDocument/2006/relationships/tableStyles" Target="tableStyles.xml" /><Relationship Id="rId19"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Design &amp; Authenticity</a:t>
            </a:r>
          </a:p>
        </p:txBody>
      </p:sp>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Academic Integrity as Transparency</a:t>
            </a:r>
          </a:p>
        </p:txBody>
      </p:sp>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Key Takeaways</a:t>
            </a:r>
          </a:p>
        </p:txBody>
      </p:sp>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a:t>
            </a:r>
          </a:p>
        </p:txBody>
      </p:sp>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Context: An Industry in Motion</a:t>
            </a:r>
          </a:p>
        </p:txBody>
      </p:sp>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Challenge: Assessing </a:t>
            </a:r>
            <a:r>
              <a:rPr i="1"/>
              <a:t>with</a:t>
            </a:r>
            <a:r>
              <a:rPr/>
              <a:t> AI</a:t>
            </a:r>
          </a:p>
        </p:txBody>
      </p:sp>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Assessment: The ‘CloudCore’ Audit</a:t>
            </a:r>
          </a:p>
        </p:txBody>
      </p:sp>
      <p:pic>
        <p:nvPicPr>
          <p:cNvPr descr="./images/cloudcore.png" id="0" name="Picture 1"/>
          <p:cNvPicPr>
            <a:picLocks noGrp="1" noChangeAspect="1"/>
          </p:cNvPicPr>
          <p:nvPr/>
        </p:nvPicPr>
        <p:blipFill>
          <a:blip r:embed="rId3"/>
          <a:stretch>
            <a:fillRect/>
          </a:stretch>
        </p:blipFill>
        <p:spPr bwMode="auto">
          <a:xfrm>
            <a:off x="457200" y="1651000"/>
            <a:ext cx="8229600" cy="247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1: AI as the “Client”</a:t>
            </a:r>
          </a:p>
        </p:txBody>
      </p:sp>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2: AI as the “Intern”</a:t>
            </a:r>
          </a:p>
        </p:txBody>
      </p:sp>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Student as “Author”</a:t>
            </a:r>
          </a:p>
        </p:txBody>
      </p:sp>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Pedagogy: “Thinking </a:t>
            </a:r>
            <a:r>
              <a:rPr i="1"/>
              <a:t>with</a:t>
            </a:r>
            <a:r>
              <a:rPr/>
              <a:t> AI”</a:t>
            </a:r>
          </a:p>
        </p:txBody>
      </p:sp>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2025-11-26T20:26:47Z</dcterms:created>
  <dcterms:modified xsi:type="dcterms:W3CDTF">2025-11-26T20:26:47Z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